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10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220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02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176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07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114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46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896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1054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749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937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08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A938C-F7FA-44A5-925B-770BE2093CF7}" type="datetimeFigureOut">
              <a:rPr kumimoji="1" lang="ja-JP" altLang="en-US" smtClean="0"/>
              <a:t>2020/9/5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395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64506" y="558756"/>
            <a:ext cx="7895178" cy="1068746"/>
          </a:xfrm>
        </p:spPr>
        <p:txBody>
          <a:bodyPr anchor="t" anchorCtr="0">
            <a:normAutofit/>
          </a:bodyPr>
          <a:lstStyle/>
          <a:p>
            <a:pPr algn="l"/>
            <a:r>
              <a:rPr kumimoji="1" lang="ja-JP" altLang="en-US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発表演題名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64506" y="1733516"/>
            <a:ext cx="5522259" cy="665162"/>
          </a:xfrm>
        </p:spPr>
        <p:txBody>
          <a:bodyPr>
            <a:normAutofit/>
          </a:bodyPr>
          <a:lstStyle/>
          <a:p>
            <a:pPr algn="l"/>
            <a:r>
              <a:rPr lang="ja-JP" altLang="en-US" sz="3200" b="1" dirty="0"/>
              <a:t>著者</a:t>
            </a:r>
            <a:r>
              <a:rPr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j-cs"/>
              </a:rPr>
              <a:t>全員</a:t>
            </a:r>
            <a:r>
              <a:rPr lang="ja-JP" altLang="en-US" sz="3200" b="1" dirty="0"/>
              <a:t>の氏名・所属</a:t>
            </a: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813058" y="3575570"/>
            <a:ext cx="7998074" cy="20566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3600" b="1" dirty="0">
                <a:solidFill>
                  <a:srgbClr val="FF0000"/>
                </a:solidFill>
              </a:rPr>
              <a:t>第</a:t>
            </a:r>
            <a:r>
              <a:rPr lang="en-US" altLang="zh-CN" sz="3600" b="1" dirty="0">
                <a:solidFill>
                  <a:srgbClr val="FF0000"/>
                </a:solidFill>
              </a:rPr>
              <a:t>54</a:t>
            </a:r>
            <a:r>
              <a:rPr lang="zh-CN" altLang="en-US" sz="3600" b="1" dirty="0">
                <a:solidFill>
                  <a:srgbClr val="FF0000"/>
                </a:solidFill>
              </a:rPr>
              <a:t>回四国透析療法研究会</a:t>
            </a:r>
            <a:r>
              <a:rPr lang="en-US" altLang="ja-JP" sz="3600" b="1" dirty="0">
                <a:solidFill>
                  <a:srgbClr val="FF0000"/>
                </a:solidFill>
              </a:rPr>
              <a:t>COI</a:t>
            </a:r>
            <a:r>
              <a:rPr lang="ja-JP" altLang="en-US" sz="3600" b="1" dirty="0">
                <a:solidFill>
                  <a:srgbClr val="FF0000"/>
                </a:solidFill>
              </a:rPr>
              <a:t>開示：</a:t>
            </a:r>
          </a:p>
          <a:p>
            <a:pPr algn="l"/>
            <a:r>
              <a:rPr lang="ja-JP" altLang="en-US" sz="3600" b="1" dirty="0"/>
              <a:t>演題発表に関連し，</a:t>
            </a:r>
            <a:endParaRPr lang="en-US" altLang="ja-JP" sz="3600" b="1" dirty="0"/>
          </a:p>
          <a:p>
            <a:pPr algn="l"/>
            <a:r>
              <a:rPr lang="ja-JP" altLang="en-US" sz="3600" b="1" u="sng" dirty="0"/>
              <a:t>開示すべき</a:t>
            </a:r>
            <a:r>
              <a:rPr lang="en-US" altLang="ja-JP" sz="3600" b="1" u="sng" dirty="0"/>
              <a:t>COI</a:t>
            </a:r>
            <a:r>
              <a:rPr lang="ja-JP" altLang="en-US" sz="3600" b="1" u="sng" dirty="0"/>
              <a:t>状態はありません。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2991313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30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発表演題名</vt:lpstr>
    </vt:vector>
  </TitlesOfParts>
  <Company>Eisai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発表演題名</dc:title>
  <dc:creator>Hiroko Shimizu (清水 裕子) / ［Ｍ］営制</dc:creator>
  <cp:lastModifiedBy>ishihara yasumasa</cp:lastModifiedBy>
  <cp:revision>4</cp:revision>
  <dcterms:created xsi:type="dcterms:W3CDTF">2018-09-25T02:01:04Z</dcterms:created>
  <dcterms:modified xsi:type="dcterms:W3CDTF">2020-09-05T07:38:17Z</dcterms:modified>
</cp:coreProperties>
</file>